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86fb7acb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86fb7acb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86fb7acb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86fb7acb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86fb7acb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86fb7acb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89c11845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89c11845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86fb7ac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86fb7ac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86fb7ac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86fb7ac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86fb7ac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86fb7ac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86fb7acb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86fb7ac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89c11845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89c11845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89c11845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89c11845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89c11845f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89c11845f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89c11845f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89c11845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89c11845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89c11845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86fb7acb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86fb7acb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instagram.com/_scriptedgames/?next=%2F" TargetMode="External"/><Relationship Id="rId4" Type="http://schemas.openxmlformats.org/officeDocument/2006/relationships/hyperlink" Target="https://twitter.com/_scriptedgames" TargetMode="External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227625" y="1569500"/>
            <a:ext cx="5504700" cy="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Proyecto Myers-Briggs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98025" y="2377050"/>
            <a:ext cx="1563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Montserrat Medium"/>
                <a:ea typeface="Montserrat Medium"/>
                <a:cs typeface="Montserrat Medium"/>
                <a:sym typeface="Montserrat Medium"/>
              </a:rPr>
              <a:t>by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875" y="2729825"/>
            <a:ext cx="2156175" cy="21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2310150" y="591375"/>
            <a:ext cx="45237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Sensación - intuición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50" y="1961675"/>
            <a:ext cx="3163825" cy="2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627" y="1961676"/>
            <a:ext cx="3203649" cy="24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2842950" y="571875"/>
            <a:ext cx="34581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Emocional - Racional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700" y="1920799"/>
            <a:ext cx="2297600" cy="26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948" y="1920800"/>
            <a:ext cx="4628326" cy="26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2994000" y="591050"/>
            <a:ext cx="31560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Juicio - Percepción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753" y="2206900"/>
            <a:ext cx="2816097" cy="21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475" y="2206900"/>
            <a:ext cx="3758726" cy="21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675" y="705725"/>
            <a:ext cx="5778650" cy="37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Referencias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63" y="2063700"/>
            <a:ext cx="3204395" cy="160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 b="9982" l="0" r="0" t="0"/>
          <a:stretch/>
        </p:blipFill>
        <p:spPr>
          <a:xfrm>
            <a:off x="4216242" y="2063700"/>
            <a:ext cx="2847765" cy="160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1096" y="2063714"/>
            <a:ext cx="1068141" cy="160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Redes y Enlaces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1297500" y="16897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https://www.instagram.com/_scriptedgames/?next=%2F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https://twitter.com/_scriptedgames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accent5"/>
                </a:solidFill>
              </a:rPr>
              <a:t>https://github.com/Lparres2000/JuegoPVLI</a:t>
            </a:r>
            <a:endParaRPr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000" y="2280525"/>
            <a:ext cx="2447401" cy="244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Idea de juego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025" y="1443975"/>
            <a:ext cx="5557875" cy="31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SemiBold"/>
                <a:ea typeface="Montserrat SemiBold"/>
                <a:cs typeface="Montserrat SemiBold"/>
                <a:sym typeface="Montserrat SemiBold"/>
              </a:rPr>
              <a:t>Mecánicas y Dinámicas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Cámara</a:t>
            </a: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 y movimiento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99525"/>
            <a:ext cx="2916901" cy="28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289" y="1983939"/>
            <a:ext cx="3526724" cy="20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Apuntado y disparo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986" y="1353250"/>
            <a:ext cx="3152025" cy="3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911" y="1411450"/>
            <a:ext cx="5334175" cy="29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nemigos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SemiBold"/>
                <a:ea typeface="Montserrat SemiBold"/>
                <a:cs typeface="Montserrat SemiBold"/>
                <a:sym typeface="Montserrat SemiBold"/>
              </a:rPr>
              <a:t>Dicotomías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999" y="712500"/>
            <a:ext cx="4958000" cy="37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2284650" y="546300"/>
            <a:ext cx="45747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/>
                <a:ea typeface="Montserrat Medium"/>
                <a:cs typeface="Montserrat Medium"/>
                <a:sym typeface="Montserrat Medium"/>
              </a:rPr>
              <a:t>Introversión - extroversión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449" y="2080825"/>
            <a:ext cx="2925450" cy="21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906" y="2080825"/>
            <a:ext cx="3895417" cy="21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